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Apostle of Jesus, a martyr Saint of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cousin of our Saviour of whom thy love hath told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writer of the Scriptures with tongues of fire aflame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of great wonders in Jesus’ holy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ST. JUDE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2025-05-12T16:43:33Z</dcterms:modified>
</cp:coreProperties>
</file>