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8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RECEIPPT-TAGS:SAINTS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03942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ST. JUDE HYMN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 Jude thoft forgotten thou shalt remembered be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hail thee now in glory and have recourse to thee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Your help for the despairing when helpless seems the task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from the heart of Jesus thro thee our </a:t>
            </a:r>
            <a:r>
              <a:rPr lang="en-GB" sz="33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favors</a:t>
            </a:r>
            <a:r>
              <a:rPr lang="en-GB" sz="33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ask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St Jude, we pray to you, hear our prayers,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our help be our hope (2)</a:t>
            </a:r>
          </a:p>
        </p:txBody>
      </p:sp>
    </p:spTree>
    <p:extLst>
      <p:ext uri="{BB962C8B-B14F-4D97-AF65-F5344CB8AC3E}">
        <p14:creationId xmlns:p14="http://schemas.microsoft.com/office/powerpoint/2010/main" val="238777156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204</TotalTime>
  <Words>68</Words>
  <Application>Microsoft Office PowerPoint</Application>
  <PresentationFormat>On-screen Show (4:3)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ST. JUDE HYMN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572</cp:revision>
  <dcterms:modified xsi:type="dcterms:W3CDTF">2025-05-12T16:43:42Z</dcterms:modified>
</cp:coreProperties>
</file>