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RECEIPPT-TAGS:SAINTS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2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sickness, strife and sorrow when fierce the tempest proves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confidence now strengthened and ask for graces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crosses press our shoulders and fear leads to despair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list to our petitions, St Jude, O hear our prayers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ST. JUDE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2025-05-12T16:43:50Z</dcterms:modified>
</cp:coreProperties>
</file>