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LAWRENCE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Lawrence, our patron dear,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meet around they feet once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wondrous graces to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sound from shore to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Lawrence,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ST. LAWRENCE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2025-05-12T16:44:49Z</dcterms:modified>
</cp:coreProperties>
</file>