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RECEIPPT-TAGS:SAINTS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51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LAWRENCE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your triumph here on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holy Lawrence, lend your aid.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each of us your favour feel,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Receiving grace for which we prayed.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Lawrence,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504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ST. LAWRENCE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2025-05-12T16:44:56Z</dcterms:modified>
</cp:coreProperties>
</file>