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STAR OF THE OCEAN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the ocean and gateway to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of the pilgrim and light of 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us from danger and lead us onward,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trust in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hail Mary full of grace!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STAR OF THE OCEAN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2025-05-12T16:47:52Z</dcterms:modified>
</cp:coreProperties>
</file>