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SUFFER LITTLE CHILDREN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Suffer little children to come unto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theirs is the kingdom of heaven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Suffer little children to come unto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theirs is the kingdom of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came unto him, children, little children,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he might lay his hands upon them,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for and bless them, children, little children,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Gathered round our Lord.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73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SUFFER LITTLE CHILDREN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2025-05-12T16:50:17Z</dcterms:modified>
</cp:coreProperties>
</file>