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326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SUFFER LITTLE CHILDREN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Suffer little children to come unto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theirs is the kingdom of heaven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Suffer little children to come unto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theirs is the kingdom of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disciples said, “Children, little children,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the master to his prayer,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gone and stay not, children, little children,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Gathered round our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6403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SUFFER LITTLE CHILDREN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2025-05-12T16:50:23Z</dcterms:modified>
</cp:coreProperties>
</file>