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SWEET HEART OF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 fount of love and mercy,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 we come, thy blessings to implore.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touch our hearts, so cold and so ungrateful,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 them Lord, thine own for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 we thee implore,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make us love thee, more and 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SWEET HEART OF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2025-05-12T16:49:09Z</dcterms:modified>
</cp:coreProperties>
</file>