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RECEIPPT-TAGS:BLESSED SACRAMENT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311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SWEET HEART OF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Sweet heart of Jesus make us know and love </a:t>
            </a: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thee, Unfold to us the treasures of thy grace.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so our hearts, from things of earth uplifted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long alone to gaze upon thy face.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Sweet heart of Jesus we thee implore,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O, make us love thee, more and 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31631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66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SWEET HEART OF JESUS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2025-05-12T16:49:18Z</dcterms:modified>
</cp:coreProperties>
</file>