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RECEIPPT-TAGS:BLESSED SACRAMENT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60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SWEET HEART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Jesus, make us pure and gentle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teach us how to do thy blessed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follow close the prints of thy dear footsteps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we fall, sweet heart O love us still.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we thee implore,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make us love thee, more and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9B4951D-D8FE-0D3F-E472-09FDF7AC12A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99089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SWEET HEART OF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2025-05-12T16:49:36Z</dcterms:modified>
</cp:coreProperties>
</file>