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413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AND EAT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eat, this is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Broken on crosses too lonely to mention,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drink, this is my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Spilled on your alleys and lost in your hallways.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Remember, remember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eat, this is my gift, myself,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in love in the face of rejection.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drink, this is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it’s my pledge now to be with you always.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 me, remember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09581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93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TAKE AND 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2025-05-12T18:17:24Z</dcterms:modified>
</cp:coreProperties>
</file>