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at the altar, share the holy bread.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in celebration of the words he said: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2025-05-12T18:21:53Z</dcterms:modified>
</cp:coreProperties>
</file>