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invited, to the sacred meal;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drink he offers all our sins to heal.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2025-05-12T18:21:14Z</dcterms:modified>
</cp:coreProperties>
</file>