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8302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TAKE AND EAT FOR THIS IS MY BODY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the cup I offer, know that you are mine,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Know that I am with you to the end of time.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and eat for this is my body,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and drink for this is my blood</a:t>
            </a:r>
          </a:p>
        </p:txBody>
      </p:sp>
    </p:spTree>
    <p:extLst>
      <p:ext uri="{BB962C8B-B14F-4D97-AF65-F5344CB8AC3E}">
        <p14:creationId xmlns:p14="http://schemas.microsoft.com/office/powerpoint/2010/main" val="303240445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52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TAKE AND EAT FOR THIS IS MY BODY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574</cp:revision>
  <dcterms:modified xsi:type="dcterms:W3CDTF">2025-05-12T18:22:17Z</dcterms:modified>
</cp:coreProperties>
</file>