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is now his body, wine is now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united in his holy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1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2025-05-12T18:23:06Z</dcterms:modified>
</cp:coreProperties>
</file>