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RECEIPPT-TAGS:OFFERTORY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44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RECEIVE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things I hold, and all I own, are thine,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Thine was the gift, to thee I all resign,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thou direct, and govern all and sway,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what thou wilt; command and I obey.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thy grace and love on me bestow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Possessing these all riches I forgo.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9261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AND RECEIVE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2025-05-12T18:24:09Z</dcterms:modified>
</cp:coreProperties>
</file>