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HAND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O Lord I pray,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on, night and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take my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it all, every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know I’ve not been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let you down and turned from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I’m weak, I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hand…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MY HAND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2025-05-12T18:25:59Z</dcterms:modified>
</cp:coreProperties>
</file>