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RECEIPPT-TAGS:OFFERTORY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281482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TAKE MY HAND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 O Lord I pray,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on, night and 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life, take my heart,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it all, every 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Lord, you are my guide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Lead me on stay by my side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know I’m weak, I cannot stand,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my hand…</a:t>
            </a:r>
          </a:p>
        </p:txBody>
      </p:sp>
    </p:spTree>
    <p:extLst>
      <p:ext uri="{BB962C8B-B14F-4D97-AF65-F5344CB8AC3E}">
        <p14:creationId xmlns:p14="http://schemas.microsoft.com/office/powerpoint/2010/main" val="330532495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</TotalTime>
  <Words>63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TAKE MY HAND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2025-05-12T18:26:06Z</dcterms:modified>
</cp:coreProperties>
</file>