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76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on, 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it all, 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your life and death have brought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storms and trials, you help us cope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6942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MY HAND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2025-05-12T18:26:15Z</dcterms:modified>
</cp:coreProperties>
</file>