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make my body a living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anoint it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worship you in spirit and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may my life be renewed.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601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MY LIFE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2025-05-12T18:27:27Z</dcterms:modified>
</cp:coreProperties>
</file>