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OUR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bread, we ask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hearts, we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lives, O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yours, we are yours.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as we stand at the table you set,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as we eat the bread our hearts can’t forget,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sign of your life with us yet,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yours, we are yours.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OUR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2025-05-12T18:29:29Z</dcterms:modified>
</cp:coreProperties>
</file>