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AND EAT 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it, for this is my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drink it, for this is my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Taste and see that the Lord is all goodness.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take refuge in him.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THIS AND EAT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2025-05-12T18:31:55Z</dcterms:modified>
</cp:coreProperties>
</file>