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THIS AND EAT 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and eat it, for this is my body.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and drink it, for this is my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9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me, you who are heavy laden,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yolk, for my burden is light.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52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TAKE THIS AND EAT 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2025-05-12T18:32:23Z</dcterms:modified>
</cp:coreProperties>
</file>