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21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eat and you drink at this 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Jesus’ death you proclaim till he comes.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9550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2025-05-12T18:32:36Z</dcterms:modified>
</cp:coreProperties>
</file>