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THOU THE OFFERING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thou the offering thy children make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united for thy name’s sake.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Heavenly Father, Almighty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thee this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to us thy mercy,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Forgive us the sins of all our life.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THOU THE OFFERING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2025-05-12T18:35:52Z</dcterms:modified>
</cp:coreProperties>
</file>