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UP MY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my Cross it is the way, keep my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 truth, at my table you’ll find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cross is sheer folly to Gentile and Jew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us who are serve ‘tis the power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we know and proclaim only Jesus as Lord;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Christ who was nailed to the tree.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UP MY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2025-05-12T18:37:30Z</dcterms:modified>
</cp:coreProperties>
</file>