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RECEIPPT-TAGS:LENT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990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UP MY CROSS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up my Cross it is the way, keep my word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the truth, at my table you’ll find life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to whom shall we go?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You’re the bread of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Living bread that descends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the heavenly dew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the manna you gave to our fathers of old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your flesh for the life of the world.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188538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72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TAKE UP MY CROSS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2025-05-12T18:37:47Z</dcterms:modified>
</cp:coreProperties>
</file>