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RECEIPPT-TAGS:ACCLAMATION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TEACH ME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i="1" dirty="0">
                <a:solidFill>
                  <a:schemeClr val="lt1"/>
                </a:solidFill>
              </a:rPr>
              <a:t>Alleluia, Alleluia, Alleluia (2)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endParaRPr lang="en-GB" sz="42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chemeClr val="lt1"/>
                </a:solidFill>
              </a:rPr>
              <a:t>Teach me to keep your precepts,</a:t>
            </a:r>
          </a:p>
          <a:p>
            <a:pPr marL="114300" indent="0">
              <a:spcBef>
                <a:spcPts val="0"/>
              </a:spcBef>
              <a:buClr>
                <a:srgbClr val="00FF00"/>
              </a:buClr>
              <a:buSzPts val="2000"/>
              <a:buNone/>
            </a:pPr>
            <a:r>
              <a:rPr lang="en-GB" sz="4200" b="1" dirty="0">
                <a:solidFill>
                  <a:schemeClr val="lt1"/>
                </a:solidFill>
              </a:rPr>
              <a:t>Keep them with all my heart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48</TotalTime>
  <Words>26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TEACH 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507</cp:revision>
  <dcterms:modified xsi:type="dcterms:W3CDTF">2025-05-12T17:09:51Z</dcterms:modified>
</cp:coreProperties>
</file>