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THANKS BE TO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union with Christ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led to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Christ’s fragrance that goes everywhere to save,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incense that burns to bring new life.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THANKS BE TO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2025-05-12T18:43:15Z</dcterms:modified>
</cp:coreProperties>
</file>