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THANKS BE TO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in union with Christ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led to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be to God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bear his message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as peddlers of God’s word,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armed with sincerity and truth.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49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THANKS BE TO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2025-05-12T18:43:43Z</dcterms:modified>
</cp:coreProperties>
</file>