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RECEIPPT-TAGS:RECESSIONAL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640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THANKS BE TO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Thanks be to God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in union with Christ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led to victory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Thanks be to God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Christ’s letter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written on the human heart,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inscribed by the Spirit of the Lord.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58632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49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THANKS BE TO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2025-05-12T18:44:05Z</dcterms:modified>
</cp:coreProperties>
</file>