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7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come before You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there’s just one thing that I want to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you’ve given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blessings that I cannot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grateful heart, with a song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outstretched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bless your name.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88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101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THANK YOU LORD</vt:lpstr>
      <vt:lpstr>THANK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2025-05-12T18:39:42Z</dcterms:modified>
</cp:coreProperties>
</file>