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60" r:id="rId3"/>
    <p:sldId id="259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RECEIPPT-TAGS:PRAISE,RECESSIONAL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12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392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THANK YOU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you’ve done in my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took my darkness and gave me your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took my sin and my shame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took my sickness and healed all my pain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grateful heart, with a song of praise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an outstretched arm,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bless your name.</a:t>
            </a:r>
          </a:p>
        </p:txBody>
      </p:sp>
    </p:spTree>
    <p:extLst>
      <p:ext uri="{BB962C8B-B14F-4D97-AF65-F5344CB8AC3E}">
        <p14:creationId xmlns:p14="http://schemas.microsoft.com/office/powerpoint/2010/main" val="227969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THANK YOU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just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wanna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thank you,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just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wanna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thank you,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04229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104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THANK YOU LORD</vt:lpstr>
      <vt:lpstr>THANK YOU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2025-05-12T18:39:58Z</dcterms:modified>
</cp:coreProperties>
</file>