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NEW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 long, long journey, so stay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through a storm, you’ll be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(be my guide)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gave me a fortune,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treasure would be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 lose it all tomorrow, and never mind at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 should lose your love,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I’d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I know I’ll never find another you!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773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THERE’S A NEW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2025-05-13T05:20:15Z</dcterms:modified>
</cp:coreProperties>
</file>