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loving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time for embracing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throwing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past stones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healing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time for forgiving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that time is now.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Oh... Take our hearts Lord, take our minds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hands Lord and make them one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THERE’S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2025-05-13T11:07:39Z</dcterms:modified>
</cp:coreProperties>
</file>