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25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renewing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time for reconciling.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binding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 the wounds of the years.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planting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time for sowing.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 for growing the seeds of unity.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Oh… Take our hearts Lord, take our minds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hands Lord and make them one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1109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THERE’S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2025-05-13T11:07:45Z</dcterms:modified>
</cp:coreProperties>
</file>