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MY NEIGHBOUR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 to make things lighter for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me, to help him through.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can work with courage, for the rights of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find the strength, to live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have a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can bring new joy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hope to men.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91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THERE’S MY NEIGHBOUR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2025-05-13T06:50:10Z</dcterms:modified>
</cp:coreProperties>
</file>