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when you smite your chords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break its silence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life will be one with your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song.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ARE NUMEROUS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2025-05-13T06:47:36Z</dcterms:modified>
</cp:coreProperties>
</file>