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THERE ARE NUMEROUS STRINGS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numerous strings in your lute,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add my own among them.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Amidst your numberless stars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place my own little lamp.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35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THERE ARE NUMEROUS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2025-05-13T06:48:05Z</dcterms:modified>
</cp:coreProperties>
</file>