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dance of your festival of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will throb and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one with your smile.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4394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ARE NUMEROUS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2025-05-13T06:48:16Z</dcterms:modified>
</cp:coreProperties>
</file>