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green hill far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a city wall.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dear Lord was crucified,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died to save us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IS A GREEN HILL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2025-05-13T05:10:38Z</dcterms:modified>
</cp:coreProperties>
</file>