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61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may not know, we cannot tell,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pains He had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believe it was for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hung and suffered there.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7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2025-05-13T05:10:49Z</dcterms:modified>
</cp:coreProperties>
</file>