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05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A GREEN HILL FAR AWAY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died that we may be </a:t>
            </a:r>
            <a:r>
              <a:rPr lang="en-GB" sz="42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forgiv’n</a:t>
            </a: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died to make us good.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might go at last to </a:t>
            </a:r>
            <a:r>
              <a:rPr lang="en-GB" sz="42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saved by His precious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787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THERE IS A GREEN HILL FAR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2025-05-13T05:10:59Z</dcterms:modified>
</cp:coreProperties>
</file>