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1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A9E0706-DF6A-8F92-BD40-58A6BED6D1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C3F24BC-9F6C-F375-7162-DDE801EC57C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98997563-7D55-C56D-CCE4-FD9D09BBD5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42066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B0A85212-3E96-EB94-F72C-949B7A967E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FD9452A-4964-4E02-8D05-A8842C76B6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THERE IS A GREEN HILL FAR AWAY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881082FF-BE3C-0A1B-0F13-0636F27E71C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dearly, dearly He has loved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 must love him too,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trust in His redeeming blood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try his works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2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5ACAEAD-FA06-92F5-C869-F07D1B8FD21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8868879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37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THERE IS A GREEN HILL FAR AWAY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2025-05-13T05:11:16Z</dcterms:modified>
</cp:coreProperties>
</file>