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259AC38-F634-6DB5-9AE3-1188308F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5C210B-CB40-D649-7D33-1E7EDB1A8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8ABACC5-00D8-BAF4-9DAC-E261EDB90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50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problem too big,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cannot solve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mountain too tall,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cannot move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storm too dark,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cannot calm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sorrow too deep,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cannot soothe it.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5072942-129A-A9C8-B513-DE578D18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E91E55-A7A9-6D71-65B2-8AAA2EC70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58BF2D-F725-2D2A-AE60-B2924ABC3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brother that he will carry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sister that he will carry you.</a:t>
            </a:r>
          </a:p>
        </p:txBody>
      </p:sp>
    </p:spTree>
    <p:extLst>
      <p:ext uri="{BB962C8B-B14F-4D97-AF65-F5344CB8AC3E}">
        <p14:creationId xmlns:p14="http://schemas.microsoft.com/office/powerpoint/2010/main" val="4602869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118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 IS NO PROBLEM TO BIG</vt:lpstr>
      <vt:lpstr>THERE IS NO PROBLEM TO BIG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2025-05-13T05:15:04Z</dcterms:modified>
</cp:coreProperties>
</file>