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4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said: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are weary,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give you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brother that he will carry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sister that he will carry </a:t>
            </a:r>
            <a:r>
              <a:rPr lang="en-GB" sz="38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you.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656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IS NO PROBLEM TO BIG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2025-05-13T05:16:32Z</dcterms:modified>
</cp:coreProperties>
</file>