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RECEIPPT-TAGS:NUPTIAL,RECESSIONAL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5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SHALL BE SHOWERS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shall be showers of blessings,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them upon us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 to us now a refreshing,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now honour your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Showers of blessings,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Showers of blessings we need,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Mercy drops round us are falling,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for the showers we plead.</a:t>
            </a:r>
          </a:p>
        </p:txBody>
      </p:sp>
    </p:spTree>
    <p:extLst>
      <p:ext uri="{BB962C8B-B14F-4D97-AF65-F5344CB8AC3E}">
        <p14:creationId xmlns:p14="http://schemas.microsoft.com/office/powerpoint/2010/main" val="26304436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 SHALL BE SHOWERS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2025-05-13T05:17:52Z</dcterms:modified>
</cp:coreProperties>
</file>