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RECEIPPT-TAGS:NUPTIAL,RECESSIONAL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972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 SHALL BE SHOWERS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shall be showers of blessings,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that today they might fall.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as to God we’re confessing,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as on Jesus we call.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Showers of blessings,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Showers of blessings we need,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Mercy drops round us are falling,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for the showers we plead.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0657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THERE SHALL BE SHOWERS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2025-05-13T05:17:58Z</dcterms:modified>
</cp:coreProperties>
</file>