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4994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BEAUTIFUL NAZARENE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Master stood before the throne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Pilate great and strong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stood there silent and alone,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all his friends were gone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had scattered far and near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left him with the throng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one voice his heart to cheer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thro’ all the hours so long.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BEAUTIFUL NAZARENE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fell in love with the Nazarene,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beautiful Nazarene,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Whose face was lit by a holy light,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fairest these eyes have seen.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Near his side I would live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never a veil between.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 I feel deep in love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Jesus, the Nazarene.</a:t>
            </a:r>
          </a:p>
        </p:txBody>
      </p:sp>
    </p:spTree>
    <p:extLst>
      <p:ext uri="{BB962C8B-B14F-4D97-AF65-F5344CB8AC3E}">
        <p14:creationId xmlns:p14="http://schemas.microsoft.com/office/powerpoint/2010/main" val="19554921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112</Words>
  <Application>Microsoft Office PowerPoint</Application>
  <PresentationFormat>On-screen Show (4:3)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THE BEAUTIFUL NAZARENE</vt:lpstr>
      <vt:lpstr>THE BEAUTIFUL NAZARENE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578</cp:revision>
  <dcterms:modified xsi:type="dcterms:W3CDTF">2025-05-12T18:52:39Z</dcterms:modified>
</cp:coreProperties>
</file>